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2472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BEC38-31C5-4FC3-AB0B-6C3AA6462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D92A16-BE32-4046-B149-1427E9570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5497D-3B1A-4BFD-AE09-76C0336B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79B09-AF20-474E-836B-805789A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FF989-A47A-40A9-BA29-CF39B62D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9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F40E6-55FF-4DB0-A26A-3361DA5E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D7A8DB-0CFA-4FE5-B866-034211FB3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CA6DA-02B7-419D-8771-1525B001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21787-A30B-4683-8B80-DEB4CF48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676B5-E1F0-4624-A037-6FF5DE58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769E56-4FCC-4337-86B1-778C13D35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31E309-00E9-4D30-8AD8-018E8373B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CEF52-60C6-4075-A635-35359B2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7129B-AD0A-4CF3-976C-FF6BD46B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4936D-E563-4C3E-AE3D-487A32B3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3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AE06A-68D0-4513-90D1-D53B54E4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B544A-AE03-4761-936C-751EE862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906C1-C91C-468E-9C33-DAF8FD49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1EE06-6B08-4F31-9BDC-66509EE5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FC893-AB2C-47A0-B396-6918EDE6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7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7402-6DCB-4B8B-BDD9-6B27A5F6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7E331-F6AD-486D-8334-67C644111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6A58A-CB60-457D-A30C-74419984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572AA-5932-42FA-832F-09D0948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66537-67A9-4D2E-AA79-A56F9888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5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EB339-E7AF-4B39-87E8-2B5BAA18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62C3-38BA-47C2-BA9F-2C547624B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F032A8-66A7-41DC-A3BF-990595BBC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7BCFA9-009E-4254-8DA2-78184A59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3386B-84B1-400C-AC43-A9265510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2ED09-2851-416B-88E9-2F04EBB7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5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EFBD9-4575-4190-9FDC-6BDDD9FA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D8EE5-18F3-42A1-B712-F66FE768D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C8FCC6-4F86-4831-807C-C2302E12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56AB44-48E1-4309-82AF-B67CB1923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FF3701-E021-4F52-8BA0-72A6F41E4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47DDF-A5FF-4C62-A2F7-A4DB68C3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44CC-07A9-4AE1-BC59-01387947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FD01F4-E5C8-4D9F-9D9D-E9998C9E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6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479F-A652-490A-8EFA-69A4FB96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D01F35-6E20-4A31-8E2A-A4C0D2E3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9D7C2F-51CD-4E08-BD52-F0E60A0E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9B518-7A6C-465D-98FC-29E748FA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9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F4682A-A52F-4CB5-AE97-0BB88DFC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08D23-F0EF-41C0-A782-97590097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95C47-F3CC-425E-A5E7-E8FFD6E8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5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41A65-2555-4CA3-90B3-7C94A7E7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DB9C-614F-486A-AE9B-6C9BFF13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236AE1-2936-4D6C-8051-AEC1920CC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30EAB-6B79-4C19-AA76-F7EF9225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77A312-732B-45F0-B1B9-C24173F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3249B-BDBC-4ACE-AE44-A551F0CE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2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0CC0-9005-47F2-A987-096E3A9F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B3849B-58E5-4C2A-AAA0-10B9483F9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2776C-5C89-4E96-BA31-B6557950B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E088E5-80BD-4381-97B4-88800115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237E26-5F14-4EA1-911E-D6110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A3F36-DBA3-438E-A69C-BB5AAEA0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1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81CDB9-9B72-4EFD-A92E-49B0F5EC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72C7F-1B94-49B1-A117-6AACABAC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DE1E5-AD41-4DC8-BD04-CE9332104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C120D-AB03-4354-BD85-BCBA1C3DD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96ED8-B4E8-4DDF-80D4-9AD02F088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3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E30FE4-C06B-4A18-B661-D058B0555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2" y="457708"/>
            <a:ext cx="7036162" cy="53787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DE6C45-DA45-428A-B75E-CF9B93DD3F7D}"/>
              </a:ext>
            </a:extLst>
          </p:cNvPr>
          <p:cNvSpPr/>
          <p:nvPr/>
        </p:nvSpPr>
        <p:spPr>
          <a:xfrm>
            <a:off x="1366520" y="467360"/>
            <a:ext cx="7056120" cy="537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E5DE3E-938C-4C77-B7FF-33250F076C83}"/>
              </a:ext>
            </a:extLst>
          </p:cNvPr>
          <p:cNvSpPr/>
          <p:nvPr/>
        </p:nvSpPr>
        <p:spPr>
          <a:xfrm>
            <a:off x="1366520" y="467360"/>
            <a:ext cx="7056120" cy="537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3D9D96-E403-4A96-A4DD-86C579B4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00" y="619760"/>
            <a:ext cx="6896460" cy="49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E5DE3E-938C-4C77-B7FF-33250F076C83}"/>
              </a:ext>
            </a:extLst>
          </p:cNvPr>
          <p:cNvSpPr/>
          <p:nvPr/>
        </p:nvSpPr>
        <p:spPr>
          <a:xfrm>
            <a:off x="1366520" y="467360"/>
            <a:ext cx="7056120" cy="537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C8522-86D4-4500-8631-C632D7897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"/>
          <a:stretch/>
        </p:blipFill>
        <p:spPr>
          <a:xfrm>
            <a:off x="1413552" y="1071879"/>
            <a:ext cx="6898556" cy="417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6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E5DE3E-938C-4C77-B7FF-33250F076C83}"/>
              </a:ext>
            </a:extLst>
          </p:cNvPr>
          <p:cNvSpPr/>
          <p:nvPr/>
        </p:nvSpPr>
        <p:spPr>
          <a:xfrm>
            <a:off x="1366520" y="467360"/>
            <a:ext cx="7056120" cy="537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E81D15-5250-42FF-87A3-64EDC877D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03"/>
          <a:stretch/>
        </p:blipFill>
        <p:spPr>
          <a:xfrm>
            <a:off x="1396997" y="670197"/>
            <a:ext cx="6995166" cy="2073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BFBD2A-24EC-4EAD-AE6C-4B2FFEB7F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2" b="-2988"/>
          <a:stretch/>
        </p:blipFill>
        <p:spPr>
          <a:xfrm>
            <a:off x="1396997" y="2946400"/>
            <a:ext cx="6995166" cy="28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E5DE3E-938C-4C77-B7FF-33250F076C83}"/>
              </a:ext>
            </a:extLst>
          </p:cNvPr>
          <p:cNvSpPr/>
          <p:nvPr/>
        </p:nvSpPr>
        <p:spPr>
          <a:xfrm>
            <a:off x="1366520" y="467360"/>
            <a:ext cx="7056120" cy="537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FDF34B-9D0B-4113-8E58-66BBEABC1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6802"/>
          <a:stretch/>
        </p:blipFill>
        <p:spPr>
          <a:xfrm>
            <a:off x="2209800" y="505818"/>
            <a:ext cx="5594350" cy="53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E5DE3E-938C-4C77-B7FF-33250F076C83}"/>
              </a:ext>
            </a:extLst>
          </p:cNvPr>
          <p:cNvSpPr/>
          <p:nvPr/>
        </p:nvSpPr>
        <p:spPr>
          <a:xfrm>
            <a:off x="1366520" y="467360"/>
            <a:ext cx="7056120" cy="537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7CED1-D88D-4A5A-AB99-410456613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r="1701"/>
          <a:stretch/>
        </p:blipFill>
        <p:spPr>
          <a:xfrm>
            <a:off x="1495667" y="758825"/>
            <a:ext cx="6736719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5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Jungrak</dc:creator>
  <cp:lastModifiedBy>Jungrak</cp:lastModifiedBy>
  <cp:revision>1</cp:revision>
  <dcterms:created xsi:type="dcterms:W3CDTF">2026-01-06T07:14:42Z</dcterms:created>
  <dcterms:modified xsi:type="dcterms:W3CDTF">2026-01-06T07:14:57Z</dcterms:modified>
</cp:coreProperties>
</file>